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65" r:id="rId5"/>
    <p:sldId id="273" r:id="rId6"/>
    <p:sldId id="274" r:id="rId7"/>
    <p:sldId id="267" r:id="rId8"/>
    <p:sldId id="261" r:id="rId9"/>
    <p:sldId id="262" r:id="rId10"/>
    <p:sldId id="263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66" d="100"/>
          <a:sy n="66" d="100"/>
        </p:scale>
        <p:origin x="42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0234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7977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9860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68632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9567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9850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6856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9475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83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3520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9360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1033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F64A822-280B-41EC-AA07-EF5B88504B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2497" y="1587500"/>
            <a:ext cx="10468113" cy="2870200"/>
          </a:xfrm>
        </p:spPr>
        <p:txBody>
          <a:bodyPr>
            <a:noAutofit/>
          </a:bodyPr>
          <a:lstStyle/>
          <a:p>
            <a:r>
              <a:rPr lang="en-US" altLang="zh-TW" sz="3200" dirty="0" smtClean="0"/>
              <a:t>Creating a dementia-friendly environment through the use of outdoor natural landscape design intervention in long-term care facilities: A narrative review</a:t>
            </a:r>
            <a:r>
              <a:rPr lang="en-US" altLang="zh-TW" sz="3200" b="1" dirty="0" smtClean="0"/>
              <a:t/>
            </a:r>
            <a:br>
              <a:rPr lang="en-US" altLang="zh-TW" sz="3200" b="1" dirty="0" smtClean="0"/>
            </a:b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在長期照護機構運用戶外自然景觀設計營造失智友善環境：描述性文獻回顧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xmlns="" id="{A0AFE590-03EA-4057-8090-8225F77BB8A2}"/>
              </a:ext>
            </a:extLst>
          </p:cNvPr>
          <p:cNvSpPr txBox="1"/>
          <p:nvPr/>
        </p:nvSpPr>
        <p:spPr>
          <a:xfrm>
            <a:off x="2202805" y="4963859"/>
            <a:ext cx="9592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 smtClean="0"/>
              <a:t>Motealleh</a:t>
            </a:r>
            <a:r>
              <a:rPr lang="en-US" altLang="zh-TW" dirty="0" smtClean="0"/>
              <a:t>, P., Moyle, W., Jones, C., &amp; </a:t>
            </a:r>
            <a:r>
              <a:rPr lang="en-US" altLang="zh-TW" dirty="0" err="1" smtClean="0"/>
              <a:t>Dupre</a:t>
            </a:r>
            <a:r>
              <a:rPr lang="en-US" altLang="zh-TW" dirty="0" smtClean="0"/>
              <a:t>, K. (2019). Creating a dementia-friendly environment through the use of outdoor natural landscape design intervention in long-term care facilities: a narrative review. </a:t>
            </a:r>
            <a:r>
              <a:rPr lang="en-US" altLang="zh-TW" i="1" dirty="0" smtClean="0"/>
              <a:t>Health &amp; Place</a:t>
            </a:r>
            <a:r>
              <a:rPr lang="en-US" altLang="zh-TW" dirty="0" smtClean="0"/>
              <a:t>, </a:t>
            </a:r>
            <a:r>
              <a:rPr lang="en-US" altLang="zh-TW" i="1" dirty="0" smtClean="0"/>
              <a:t>58</a:t>
            </a:r>
            <a:r>
              <a:rPr lang="en-US" altLang="zh-TW" dirty="0" smtClean="0"/>
              <a:t>, 102148.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5185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B72F99E-6F9D-48B6-8C80-C4E33B74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文獻貢獻</a:t>
            </a:r>
            <a:b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9F6E1A5-EF6E-4937-9D8B-985A7D366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741354" cy="2988514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可運用文獻回顧中建議的要點進行景觀設計：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以失智友善環境的原則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參考失智者的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建議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系統化分析，設計符合失智者需求的環境及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endParaRPr lang="zh-TW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3015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9A59B66-54F2-4710-AE5D-E1E222E88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7652664" cy="1049235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參考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b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dirty="0" smtClean="0"/>
              <a:t> Therapeutic </a:t>
            </a:r>
            <a:r>
              <a:rPr lang="en-US" altLang="zh-TW" sz="3600" dirty="0" smtClean="0"/>
              <a:t>Landscapes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xmlns="" id="{6A7B7DCF-BCB5-478D-89BD-E2D595C9730C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4626461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/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xmlns="" id="{309FE139-FAA3-45FD-8394-6D616DC82727}"/>
              </a:ext>
            </a:extLst>
          </p:cNvPr>
          <p:cNvSpPr txBox="1">
            <a:spLocks/>
          </p:cNvSpPr>
          <p:nvPr/>
        </p:nvSpPr>
        <p:spPr>
          <a:xfrm>
            <a:off x="1451579" y="2015732"/>
            <a:ext cx="4415821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1451579" y="2015732"/>
            <a:ext cx="5426299" cy="3450613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sz="2800" b="1" dirty="0" smtClean="0"/>
              <a:t>Therapeutic Landscapes: </a:t>
            </a:r>
            <a:r>
              <a:rPr lang="en-US" altLang="zh-TW" sz="2800" dirty="0" smtClean="0"/>
              <a:t>An Evidence-Based Approach to Designing Healing Gardens and Restorative Outdoor Spaces</a:t>
            </a:r>
            <a:endParaRPr lang="en-US" altLang="zh-TW" sz="2800" b="1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Marcus, C. C., &amp; Sachs, N. A. (2013). </a:t>
            </a:r>
            <a:r>
              <a:rPr lang="en-US" altLang="zh-TW" i="1" dirty="0" smtClean="0"/>
              <a:t>Therapeutic landscapes: An evidence-based approach to designing healing gardens and restorative outdoor spaces</a:t>
            </a:r>
            <a:r>
              <a:rPr lang="en-US" altLang="zh-TW" dirty="0" smtClean="0"/>
              <a:t>. John Wiley &amp; Sons.</a:t>
            </a:r>
            <a:endParaRPr lang="en-US" altLang="zh-TW" dirty="0" smtClean="0"/>
          </a:p>
        </p:txBody>
      </p:sp>
      <p:pic>
        <p:nvPicPr>
          <p:cNvPr id="23556" name="Picture 4" descr="https://horizonshop.xyz/wp-content/uploads/2019/02/61Rner994G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9557" y="894522"/>
            <a:ext cx="4071365" cy="52196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48651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99E1206-88B5-4599-8EBB-8A5EEA30D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前言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8AB8A1B-012A-438F-8E15-200FA253A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1601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「治療性景觀」的名詞，在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1993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年由</a:t>
            </a:r>
            <a:r>
              <a:rPr lang="en-US" altLang="zh-TW" sz="24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Gesler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提出，意指對生理、心理、靈性具有復原和治療力量的自然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人為景觀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4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Gesler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 1993)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。因此，眾多專家學者們也針對環境的治療效果進行研究，範圍包含醫院、綠色環境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公園、花園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、藍色環境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海洋、河流、湖泊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為失智者設計戶外自然景觀時，除了要對應他們的需求外，也需考慮失智友善環境的原則，例如清楚的方向標示、可近性、社交互動、有意義的活動、懷舊活動、感官刺激、安全性和永續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739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DD345C9-441E-44FD-90FB-2F6EDD73A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405175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4B34DA6-24CD-44AF-B572-F1A306DB7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411" y="2173278"/>
            <a:ext cx="9482753" cy="345061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由數個文獻資料庫中搜尋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2007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年到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2017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年的研究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文章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組關鍵字：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自然景觀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智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症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長期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照顧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機構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情緒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問題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行為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資料分析：使用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Mixed Methods Appraisal Tool (MMAT)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，檢驗研究設計和資料收集的適切性。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845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研究方法學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：共有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個研究。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個量性研究、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個質性研究，以及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個研究使用了混合型的研究方法。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研究所在地區：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個於歐洲、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個於美國、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個於澳洲、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個於亞洲執行。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研究參與者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共有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1179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位參與者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包含失智者、工作人員和家屬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智者的平均年齡為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71-89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認知程度：由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輕度到重度皆有，簡易心智量表平均分數為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5.7-20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endParaRPr lang="zh-TW" altLang="en-US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研究的介入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內容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園藝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(horticultural activities)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：降低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失智者的躁動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行為、提升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活動參與度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身體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行動或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口頭回應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的行為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、觀察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和聆聽活動內容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治療性花園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(therapeutic gardens)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：失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智者在活動參與和社交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溝通表達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有正向的效果，而活動參與的行為包含澆花、種植植物、賞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花。</a:t>
            </a:r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綠能農場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(green care farm)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：社交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表現和活動參與有正向的結果，但對神經精神症狀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如躁動、淡漠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沒有顯著的影響。</a:t>
            </a:r>
          </a:p>
          <a:p>
            <a:endParaRPr lang="zh-TW" altLang="en-US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戶外景觀設計的步驟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位置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分析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(site analysis)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：分析地點和環境是否適合，包含土壤、水源、排水、樹蔭，以上皆會影響可種植的植物類別。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環境分析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(environmental assessment)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：可參照失智友善設計，了解環境中的優勢及劣勢、失智者的需求，以利設計者更為善用選定的環境。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失智友善環境的特色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：考量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定向感、可近性、社交互動、有意義的活動、懷舊活動、感官刺激、安全性和永續性。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戶外自然景觀的計畫：依據以上步驟的分析和失智者的需求，設計者可將構想作為草圖和計畫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，包含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所需要的建築物元素和施工細節。</a:t>
            </a:r>
            <a:endParaRPr lang="zh-TW" altLang="en-US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A682339-C7B8-4F63-8E6D-3C5FD29CC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53719"/>
            <a:ext cx="9603275" cy="104923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討論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6C32BBB-C83C-446F-B67D-3E13B923E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64932"/>
            <a:ext cx="9600734" cy="3978668"/>
          </a:xfrm>
        </p:spPr>
        <p:txBody>
          <a:bodyPr>
            <a:normAutofit/>
          </a:bodyPr>
          <a:lstStyle/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篇研究文章都在西方國家進行為主，除了因篩選的語言為英文外，也可能西方文化素來重視治療性景觀設計而有此現象。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部分前導研究提出，戶外自然景觀可以改善失智者的問題行為；但是，因文獻數量不足，目前仍很難得到明確的結論。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在此文獻回顧所收錄的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篇研究文章中，雖然學者們提出失智友善的設計和環境，但是缺乏清楚的建議和環境設計圖。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9361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1753895-3A5F-4D39-BE4E-DBBAB920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0D41727-2D95-4F4B-AD95-287EA71C7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17332"/>
            <a:ext cx="9603275" cy="3450613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此文獻回顧探討了戶外自然景觀對住在長期照護機構失智者的效果。雖然越來越多學者進行此類研究，可惜科學證據上仍不夠完整。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環境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改善的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過程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參照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失智友善環境的原則進行室內和戶外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設計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運用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戶外景觀的治療療癒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力量</a:t>
            </a:r>
            <a:endParaRPr lang="zh-TW" altLang="en-US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FA2A967-F734-4D20-B334-E4A1A0C3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挑選原因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B6DDDCE-2041-4DCF-A327-8E9AFD13E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此研究中，澳洲學者收錄了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篇研究文章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，分類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並探討戶外自然景觀對失智族群的躁動、情緒淡漠、活動參與的效果。</a:t>
            </a:r>
          </a:p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文章中，研究者指出自然景觀設計時可依以下特色作為考量：定向感、可近性、社交互動、活動參與、懷舊、感官刺激、安全性、以及永續經營；可作為機構、社區、專業人員及照顧者設計活動及設施選擇的參考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3566960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圖庫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TM10001114[[fn=圖庫]]</Template>
  <TotalTime>1269</TotalTime>
  <Words>925</Words>
  <Application>Microsoft Office PowerPoint</Application>
  <PresentationFormat>自訂</PresentationFormat>
  <Paragraphs>51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圖庫</vt:lpstr>
      <vt:lpstr>Creating a dementia-friendly environment through the use of outdoor natural landscape design intervention in long-term care facilities: A narrative review 在長期照護機構運用戶外自然景觀設計營造失智友善環境：描述性文獻回顧</vt:lpstr>
      <vt:lpstr>前言</vt:lpstr>
      <vt:lpstr>方法</vt:lpstr>
      <vt:lpstr>結果</vt:lpstr>
      <vt:lpstr>結果(研究的介入內容)</vt:lpstr>
      <vt:lpstr>結果(戶外景觀設計的步驟)</vt:lpstr>
      <vt:lpstr>討論</vt:lpstr>
      <vt:lpstr>結論</vt:lpstr>
      <vt:lpstr>挑選原因</vt:lpstr>
      <vt:lpstr>文獻貢獻 </vt:lpstr>
      <vt:lpstr>參考資料—  Therapeutic Landscapes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FENG</dc:creator>
  <cp:lastModifiedBy>溫孟璇</cp:lastModifiedBy>
  <cp:revision>74</cp:revision>
  <dcterms:created xsi:type="dcterms:W3CDTF">2020-05-29T02:17:10Z</dcterms:created>
  <dcterms:modified xsi:type="dcterms:W3CDTF">2020-07-14T01:12:51Z</dcterms:modified>
</cp:coreProperties>
</file>