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9" r:id="rId4"/>
    <p:sldId id="273" r:id="rId5"/>
    <p:sldId id="265" r:id="rId6"/>
    <p:sldId id="280" r:id="rId7"/>
    <p:sldId id="281" r:id="rId8"/>
    <p:sldId id="261" r:id="rId9"/>
    <p:sldId id="282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-566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0234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7977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986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6863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9567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9850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6856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9475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3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3520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9360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1033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1F64A822-280B-41EC-AA07-EF5B88504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6390" y="1122805"/>
            <a:ext cx="10845800" cy="2870200"/>
          </a:xfrm>
        </p:spPr>
        <p:txBody>
          <a:bodyPr>
            <a:noAutofit/>
          </a:bodyPr>
          <a:lstStyle/>
          <a:p>
            <a:r>
              <a:rPr lang="en-US" altLang="zh-TW" sz="3200" dirty="0" smtClean="0"/>
              <a:t>DEMENTIA FRIENDLY COMMUNITIES: </a:t>
            </a:r>
            <a:br>
              <a:rPr lang="en-US" altLang="zh-TW" sz="3200" dirty="0" smtClean="0"/>
            </a:br>
            <a:r>
              <a:rPr lang="en-US" altLang="zh-TW" sz="3200" dirty="0" smtClean="0"/>
              <a:t>Municipal Toolkit</a:t>
            </a:r>
            <a:r>
              <a:rPr lang="zh-TW" altLang="zh-TW" sz="3200" dirty="0" smtClean="0"/>
              <a:t/>
            </a:r>
            <a:br>
              <a:rPr lang="zh-TW" altLang="zh-TW" sz="3200" dirty="0" smtClean="0"/>
            </a:b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失智友善社區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城市工具包</a:t>
            </a:r>
            <a:endParaRPr lang="zh-TW" altLang="zh-TW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86795" y="4687617"/>
            <a:ext cx="61317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The Alzheimer Society of Saskatchewan. (2017). </a:t>
            </a:r>
            <a:r>
              <a:rPr lang="en-US" altLang="zh-TW" i="1" dirty="0" smtClean="0"/>
              <a:t>DEMENTIA FRIENDLY COMMUNITIES: Municipal Toolkit</a:t>
            </a:r>
            <a:r>
              <a:rPr lang="en-US" altLang="zh-TW" dirty="0" smtClean="0"/>
              <a:t> [Brochure]. Regina, Canada: The Alzheimer Society of Saskatchewan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85185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FA2A967-F734-4D20-B334-E4A1A0C3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挑選原因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BB6DDDCE-2041-4DCF-A327-8E9AFD13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此計畫於加拿大薩斯喀徹溫省執行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此手冊推廣失智友善社區的概念，包含教育大眾關於失智症的知識、如何建立失智友善社區、失智者和照顧者的經驗談、實際社區的執行情況案例分享，也提供環境設施檢核表、標語及溝通表，以利未來設立失智友善設施及社區時的參考</a:t>
            </a:r>
            <a:endParaRPr lang="en-US" altLang="zh-TW" sz="2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3566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B72F99E-6F9D-48B6-8C80-C4E33B74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文獻貢獻</a:t>
            </a:r>
            <a:b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9F6E1A5-EF6E-4937-9D8B-985A7D366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812061" cy="3592587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清楚列出組織失智友善社區之前、過程中及評核的步驟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強調應以失智者及其照顧者的需求為重，提倡使失智者加入工作小組中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此手冊包含檢核表、對失智症的介紹及溝通技巧，可作為規劃失智友善社區及衛教時的參考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5253" y="670561"/>
            <a:ext cx="5314617" cy="4934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8301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99E1206-88B5-4599-8EBB-8A5EEA30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執行摘要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8AB8A1B-012A-438F-8E15-200FA253A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1601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此工具包的目的為，協助在加拿大薩斯喀徹溫省市政單位和地方政府，提供失智者更多社區中的支持。</a:t>
            </a:r>
          </a:p>
          <a:p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為確保每個社區可朝向對失智者重要且有意義的共同目標前進，建立失智友善社區可參照以下幾個步驟：</a:t>
            </a:r>
          </a:p>
          <a:p>
            <a:pPr lvl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在社區中，建立提供失智相關教育的夥伴</a:t>
            </a:r>
          </a:p>
          <a:p>
            <a:pPr lvl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形成失智友善的工作小組</a:t>
            </a:r>
          </a:p>
          <a:p>
            <a:pPr lvl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發展失智友善行動計畫</a:t>
            </a:r>
          </a:p>
          <a:p>
            <a:pPr lvl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執行失智友善行動計畫</a:t>
            </a:r>
          </a:p>
          <a:p>
            <a:pPr lvl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持續與薩斯喀徹溫省的失智協會溝通聯繫</a:t>
            </a:r>
          </a:p>
          <a:p>
            <a:endParaRPr lang="zh-TW" altLang="en-US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73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執行摘要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提倡失智友善社區可協助地方社區，支持失智者</a:t>
            </a:r>
          </a:p>
          <a:p>
            <a:pPr lvl="1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資源：教育訓練、對失智症的資訊和溝通技巧、行動計畫諮詢</a:t>
            </a:r>
          </a:p>
          <a:p>
            <a:pPr lvl="1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資源連結和督導：協助發掘社區中的重要參與者、提供給失智同住者資源連結的方法</a:t>
            </a:r>
          </a:p>
          <a:p>
            <a:pPr lvl="1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活動整合：將現有的高齡友善經費或計畫整合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作為朝向健康社區邁進的方法，並加入原有的計畫中。</a:t>
            </a: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99E1206-88B5-4599-8EBB-8A5EEA30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8AB8A1B-012A-438F-8E15-200FA253A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1601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薩斯喀徹溫省失智症協會提倡失智友善社區的目的於：在政府政策、專業建議、社區團體和社會大眾的層面，給予支持、教育和跨界合作，降低失智者的社交孤獨情形。</a:t>
            </a: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目標和願景：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提供失智者支持的社區，讓他們的生活更好，可以參與有意義日常生活的每一天。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藉由失智友善社區，期待可讓大家了解失智症、減少汙名化和社交孤獨、確保失智者在社會上的參與度。</a:t>
            </a:r>
          </a:p>
        </p:txBody>
      </p:sp>
    </p:spTree>
    <p:extLst>
      <p:ext uri="{BB962C8B-B14F-4D97-AF65-F5344CB8AC3E}">
        <p14:creationId xmlns="" xmlns:p14="http://schemas.microsoft.com/office/powerpoint/2010/main" val="5373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內文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在為失智症作考量時，須將肢體和認知的障礙納入考慮。例如：在戶外空間加裝座位可視為高齡友善的設施，但若座椅設計很抽象、讓人不易理解其功能時，則不可視為一項失智友善設施。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高齡者與失智者的不同，而應同時推動此兩項友善設施。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當失智者有遊走或定向感障礙時，若社區成員可以適應回應，則將有很大的幫助。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失智者及其家人皆有社交孤獨的風險，若他們處於社交孤獨中，很可能會加速退化。而要改善此現象，則需要失智友善社區的地方社交支持。</a:t>
            </a:r>
          </a:p>
        </p:txBody>
      </p:sp>
    </p:spTree>
    <p:extLst>
      <p:ext uri="{BB962C8B-B14F-4D97-AF65-F5344CB8AC3E}">
        <p14:creationId xmlns=""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計畫執行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社交因素：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失智友善社區的成員須了解：失智症僅為一個診斷名詞，失智者可能因能力、行為、溝通方法的不同，而與他人的生活經驗不同。而人人都應視失智者為社區中的一員，接納和支持他們的安全性、獨立性和價值。</a:t>
            </a:r>
          </a:p>
          <a:p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外在環境：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失智友善的外在環境為平而寬廣、沒有障礙物、不會反光、不易滑倒的人行道。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在公共場所，需有清楚標明的家庭友善廁所，使照顧者有空間足以協助失智者。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在地標、建築物中，需足夠的開放空間供活動和休息。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應採用簡易使用而且常見的街道家具，讓人清楚了解如何使用。模糊抽象的設計和使用方法，可能會使失智者感到困難。</a:t>
            </a:r>
          </a:p>
          <a:p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失智友善設計的重要要素：包容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(Inclusion)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、可近性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(Accessibility)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、獨特性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(Distinctiveness)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、安全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(Safety)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、熟悉度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(Familiarity)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、舒適度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(Comfort)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計畫執行：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建立失智友善社區的步驟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第一步：提供失智友善教育</a:t>
            </a:r>
          </a:p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第二步：組成失智友善工作小組</a:t>
            </a:r>
          </a:p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第三步：形成失智友善行動計畫</a:t>
            </a:r>
          </a:p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第四步：執行失智友善行動計畫</a:t>
            </a:r>
          </a:p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第五步：持續運行及溝通</a:t>
            </a:r>
          </a:p>
          <a:p>
            <a:endParaRPr lang="zh-TW" altLang="en-US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1753895-3A5F-4D39-BE4E-DBBAB920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發展行動計畫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30D41727-2D95-4F4B-AD95-287EA71C7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17332"/>
            <a:ext cx="9603275" cy="3450613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動計畫為一綜覽計畫的文件，可以幫助社區更好的排定計畫、列出優先順序。行動計畫是為了社區的發展而生，但是當在討論或執行過程中，仍可再做修改及改善，不應因行動計畫而綁手綁腳，而是應以社區的需求作為最大重點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1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1753895-3A5F-4D39-BE4E-DBBAB920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工具和檢核表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30D41727-2D95-4F4B-AD95-287EA71C7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17332"/>
            <a:ext cx="9603275" cy="3450613"/>
          </a:xfrm>
        </p:spPr>
        <p:txBody>
          <a:bodyPr>
            <a:normAutofit/>
          </a:bodyPr>
          <a:lstStyle/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內文包含失智友善戶外環境的檢核表，以及溝通技巧</a:t>
            </a: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例：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zh-TW" sz="2200" dirty="0" smtClean="0">
                <a:latin typeface="標楷體" pitchFamily="65" charset="-120"/>
                <a:ea typeface="標楷體" pitchFamily="65" charset="-120"/>
              </a:rPr>
              <a:t>記憶問題：當失智者有記憶問題、容易忘記最近的事情，他們可能忘記與他人有約，忘記活動的細節，也可能忘記付稅金帳單等。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zh-TW" sz="2200" dirty="0" smtClean="0">
                <a:latin typeface="標楷體" pitchFamily="65" charset="-120"/>
                <a:ea typeface="標楷體" pitchFamily="65" charset="-120"/>
              </a:rPr>
              <a:t>溝通策略：切勿爭辯，若失智者忘記先前的對話內容，是因為腦部變化而使他們難以將記憶儲存。失智者可能難以調整自己配合他人，但是，我們可以試著調整自己，回應他們的感受、但不與之爭辯。</a:t>
            </a:r>
            <a:endParaRPr lang="zh-TW" altLang="en-US" sz="2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1497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1319</TotalTime>
  <Words>1081</Words>
  <Application>Microsoft Office PowerPoint</Application>
  <PresentationFormat>自訂</PresentationFormat>
  <Paragraphs>54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圖庫</vt:lpstr>
      <vt:lpstr>DEMENTIA FRIENDLY COMMUNITIES:  Municipal Toolkit 失智友善社區:城市工具包</vt:lpstr>
      <vt:lpstr>執行摘要</vt:lpstr>
      <vt:lpstr>執行摘要</vt:lpstr>
      <vt:lpstr>介紹</vt:lpstr>
      <vt:lpstr>內文</vt:lpstr>
      <vt:lpstr>計畫執行</vt:lpstr>
      <vt:lpstr>計畫執行：建立失智友善社區的步驟</vt:lpstr>
      <vt:lpstr>發展行動計畫</vt:lpstr>
      <vt:lpstr>工具和檢核表</vt:lpstr>
      <vt:lpstr>挑選原因</vt:lpstr>
      <vt:lpstr>文獻貢獻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FENG</dc:creator>
  <cp:lastModifiedBy>溫孟璇</cp:lastModifiedBy>
  <cp:revision>78</cp:revision>
  <dcterms:created xsi:type="dcterms:W3CDTF">2020-05-29T02:17:10Z</dcterms:created>
  <dcterms:modified xsi:type="dcterms:W3CDTF">2020-11-07T17:19:39Z</dcterms:modified>
</cp:coreProperties>
</file>