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73" r:id="rId4"/>
    <p:sldId id="265" r:id="rId5"/>
    <p:sldId id="275" r:id="rId6"/>
    <p:sldId id="276" r:id="rId7"/>
    <p:sldId id="277" r:id="rId8"/>
    <p:sldId id="278" r:id="rId9"/>
    <p:sldId id="261" r:id="rId10"/>
    <p:sldId id="262" r:id="rId11"/>
    <p:sldId id="263" r:id="rId1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765FBF-C574-43E1-89AF-7D4BE2BCBE4D}" type="doc">
      <dgm:prSet loTypeId="urn:microsoft.com/office/officeart/2005/8/layout/cycle8" loCatId="cycle" qsTypeId="urn:microsoft.com/office/officeart/2005/8/quickstyle/simple1" qsCatId="simple" csTypeId="urn:microsoft.com/office/officeart/2005/8/colors/accent0_3" csCatId="mainScheme" phldr="1"/>
      <dgm:spPr/>
    </dgm:pt>
    <dgm:pt modelId="{E5FE8F85-D15A-4693-86E4-887ED7DB8393}">
      <dgm:prSet phldrT="[文字]" custT="1"/>
      <dgm:spPr/>
      <dgm:t>
        <a:bodyPr/>
        <a:lstStyle/>
        <a:p>
          <a:r>
            <a:rPr lang="zh-TW" altLang="en-US" sz="2000" b="1" smtClean="0">
              <a:latin typeface="微軟正黑體 Light" pitchFamily="34" charset="-120"/>
              <a:ea typeface="微軟正黑體 Light" pitchFamily="34" charset="-120"/>
            </a:rPr>
            <a:t>自助助人</a:t>
          </a:r>
          <a:endParaRPr lang="zh-TW" altLang="en-US" sz="2000" b="1" dirty="0">
            <a:latin typeface="微軟正黑體 Light" pitchFamily="34" charset="-120"/>
            <a:ea typeface="微軟正黑體 Light" pitchFamily="34" charset="-120"/>
          </a:endParaRPr>
        </a:p>
      </dgm:t>
    </dgm:pt>
    <dgm:pt modelId="{26F29BEC-92D4-4BD8-883F-936E45CDA627}" type="parTrans" cxnId="{E6FD2DB2-3C15-4F27-B5C0-C91FA00AB420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 Light" pitchFamily="34" charset="-120"/>
            <a:ea typeface="微軟正黑體 Light" pitchFamily="34" charset="-120"/>
          </a:endParaRPr>
        </a:p>
      </dgm:t>
    </dgm:pt>
    <dgm:pt modelId="{E7632767-E623-41DF-AE5F-3A303649602B}" type="sibTrans" cxnId="{E6FD2DB2-3C15-4F27-B5C0-C91FA00AB420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 Light" pitchFamily="34" charset="-120"/>
            <a:ea typeface="微軟正黑體 Light" pitchFamily="34" charset="-120"/>
          </a:endParaRPr>
        </a:p>
      </dgm:t>
    </dgm:pt>
    <dgm:pt modelId="{B10252BA-57C8-4D54-8847-64034630D9AB}">
      <dgm:prSet phldrT="[文字]" custT="1"/>
      <dgm:spPr/>
      <dgm:t>
        <a:bodyPr/>
        <a:lstStyle/>
        <a:p>
          <a:r>
            <a:rPr lang="zh-TW" altLang="en-US" sz="2000" b="1" dirty="0" smtClean="0">
              <a:latin typeface="微軟正黑體 Light" pitchFamily="34" charset="-120"/>
              <a:ea typeface="微軟正黑體 Light" pitchFamily="34" charset="-120"/>
            </a:rPr>
            <a:t>早期預防</a:t>
          </a:r>
          <a:endParaRPr lang="zh-TW" altLang="en-US" sz="2000" b="1" dirty="0">
            <a:latin typeface="微軟正黑體 Light" pitchFamily="34" charset="-120"/>
            <a:ea typeface="微軟正黑體 Light" pitchFamily="34" charset="-120"/>
          </a:endParaRPr>
        </a:p>
      </dgm:t>
    </dgm:pt>
    <dgm:pt modelId="{D86E820F-37F3-4A8E-86E9-DFFC9DB0E1AA}" type="parTrans" cxnId="{D3430524-3F71-4821-8A9E-7C200C172E85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 Light" pitchFamily="34" charset="-120"/>
            <a:ea typeface="微軟正黑體 Light" pitchFamily="34" charset="-120"/>
          </a:endParaRPr>
        </a:p>
      </dgm:t>
    </dgm:pt>
    <dgm:pt modelId="{653DBA81-B0DE-44E7-B670-D579CD7C24FA}" type="sibTrans" cxnId="{D3430524-3F71-4821-8A9E-7C200C172E85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 Light" pitchFamily="34" charset="-120"/>
            <a:ea typeface="微軟正黑體 Light" pitchFamily="34" charset="-120"/>
          </a:endParaRPr>
        </a:p>
      </dgm:t>
    </dgm:pt>
    <dgm:pt modelId="{81D4DC42-AE8E-4573-B22B-DDF1A8108178}">
      <dgm:prSet phldrT="[文字]" custT="1"/>
      <dgm:spPr/>
      <dgm:t>
        <a:bodyPr/>
        <a:lstStyle/>
        <a:p>
          <a:r>
            <a:rPr lang="zh-TW" altLang="en-US" sz="2000" b="1" smtClean="0">
              <a:latin typeface="微軟正黑體 Light" pitchFamily="34" charset="-120"/>
              <a:ea typeface="微軟正黑體 Light" pitchFamily="34" charset="-120"/>
            </a:rPr>
            <a:t>社會參與</a:t>
          </a:r>
          <a:endParaRPr lang="zh-TW" altLang="en-US" sz="2000" b="1" dirty="0">
            <a:latin typeface="微軟正黑體 Light" pitchFamily="34" charset="-120"/>
            <a:ea typeface="微軟正黑體 Light" pitchFamily="34" charset="-120"/>
          </a:endParaRPr>
        </a:p>
      </dgm:t>
    </dgm:pt>
    <dgm:pt modelId="{CF176251-952B-441B-B818-88D465598F74}" type="parTrans" cxnId="{82337A37-F361-481D-BFB1-463EB2ACC5E8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 Light" pitchFamily="34" charset="-120"/>
            <a:ea typeface="微軟正黑體 Light" pitchFamily="34" charset="-120"/>
          </a:endParaRPr>
        </a:p>
      </dgm:t>
    </dgm:pt>
    <dgm:pt modelId="{2B411F0C-6AD4-497D-A31E-3EFA3FB8F25F}" type="sibTrans" cxnId="{82337A37-F361-481D-BFB1-463EB2ACC5E8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 Light" pitchFamily="34" charset="-120"/>
            <a:ea typeface="微軟正黑體 Light" pitchFamily="34" charset="-120"/>
          </a:endParaRPr>
        </a:p>
      </dgm:t>
    </dgm:pt>
    <dgm:pt modelId="{7B6437C7-BB01-45EB-A08C-C339B33E329B}">
      <dgm:prSet custT="1"/>
      <dgm:spPr/>
      <dgm:t>
        <a:bodyPr/>
        <a:lstStyle/>
        <a:p>
          <a:r>
            <a:rPr lang="zh-TW" altLang="en-US" sz="2000" b="1" smtClean="0">
              <a:latin typeface="微軟正黑體 Light" pitchFamily="34" charset="-120"/>
              <a:ea typeface="微軟正黑體 Light" pitchFamily="34" charset="-120"/>
            </a:rPr>
            <a:t>環境安排</a:t>
          </a:r>
          <a:endParaRPr lang="zh-TW" altLang="en-US" sz="2000" b="1" dirty="0" smtClean="0">
            <a:latin typeface="微軟正黑體 Light" pitchFamily="34" charset="-120"/>
            <a:ea typeface="微軟正黑體 Light" pitchFamily="34" charset="-120"/>
          </a:endParaRPr>
        </a:p>
      </dgm:t>
    </dgm:pt>
    <dgm:pt modelId="{0A622868-F9BF-4FF7-8194-512C76FD89F0}" type="parTrans" cxnId="{FD04D0AA-DBB1-49C3-A60B-300B4E8C7B2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 Light" pitchFamily="34" charset="-120"/>
            <a:ea typeface="微軟正黑體 Light" pitchFamily="34" charset="-120"/>
          </a:endParaRPr>
        </a:p>
      </dgm:t>
    </dgm:pt>
    <dgm:pt modelId="{269D3E15-2D0A-4F42-8367-C434B3E48D74}" type="sibTrans" cxnId="{FD04D0AA-DBB1-49C3-A60B-300B4E8C7B2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 Light" pitchFamily="34" charset="-120"/>
            <a:ea typeface="微軟正黑體 Light" pitchFamily="34" charset="-120"/>
          </a:endParaRPr>
        </a:p>
      </dgm:t>
    </dgm:pt>
    <dgm:pt modelId="{6FBE10F0-79DC-4C30-AB8F-194030891EE8}" type="pres">
      <dgm:prSet presAssocID="{58765FBF-C574-43E1-89AF-7D4BE2BCBE4D}" presName="compositeShape" presStyleCnt="0">
        <dgm:presLayoutVars>
          <dgm:chMax val="7"/>
          <dgm:dir/>
          <dgm:resizeHandles val="exact"/>
        </dgm:presLayoutVars>
      </dgm:prSet>
      <dgm:spPr/>
    </dgm:pt>
    <dgm:pt modelId="{53DE30DE-6487-4D9B-A2B2-3718D6721E8E}" type="pres">
      <dgm:prSet presAssocID="{58765FBF-C574-43E1-89AF-7D4BE2BCBE4D}" presName="wedge1" presStyleLbl="node1" presStyleIdx="0" presStyleCnt="4"/>
      <dgm:spPr/>
      <dgm:t>
        <a:bodyPr/>
        <a:lstStyle/>
        <a:p>
          <a:endParaRPr lang="zh-TW" altLang="en-US"/>
        </a:p>
      </dgm:t>
    </dgm:pt>
    <dgm:pt modelId="{EA38DB9B-C58D-436E-840B-F04DFE38C209}" type="pres">
      <dgm:prSet presAssocID="{58765FBF-C574-43E1-89AF-7D4BE2BCBE4D}" presName="dummy1a" presStyleCnt="0"/>
      <dgm:spPr/>
    </dgm:pt>
    <dgm:pt modelId="{0E42C0A9-6BF5-4307-A1E7-323BAEDA6E3C}" type="pres">
      <dgm:prSet presAssocID="{58765FBF-C574-43E1-89AF-7D4BE2BCBE4D}" presName="dummy1b" presStyleCnt="0"/>
      <dgm:spPr/>
    </dgm:pt>
    <dgm:pt modelId="{76F04B42-6C7E-42B9-BC50-BB3EF22EE0DD}" type="pres">
      <dgm:prSet presAssocID="{58765FBF-C574-43E1-89AF-7D4BE2BCBE4D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DDA6B5-FA04-4A2F-9E20-880C728B1B97}" type="pres">
      <dgm:prSet presAssocID="{58765FBF-C574-43E1-89AF-7D4BE2BCBE4D}" presName="wedge2" presStyleLbl="node1" presStyleIdx="1" presStyleCnt="4"/>
      <dgm:spPr/>
      <dgm:t>
        <a:bodyPr/>
        <a:lstStyle/>
        <a:p>
          <a:endParaRPr lang="zh-TW" altLang="en-US"/>
        </a:p>
      </dgm:t>
    </dgm:pt>
    <dgm:pt modelId="{56865865-78AA-442A-8FD3-6856F20AF51F}" type="pres">
      <dgm:prSet presAssocID="{58765FBF-C574-43E1-89AF-7D4BE2BCBE4D}" presName="dummy2a" presStyleCnt="0"/>
      <dgm:spPr/>
    </dgm:pt>
    <dgm:pt modelId="{DCADAEB4-E833-4E97-B5DC-5DE2AC3E9AFE}" type="pres">
      <dgm:prSet presAssocID="{58765FBF-C574-43E1-89AF-7D4BE2BCBE4D}" presName="dummy2b" presStyleCnt="0"/>
      <dgm:spPr/>
    </dgm:pt>
    <dgm:pt modelId="{2DAD89E5-E0E0-4D85-8A96-EF47EEE2E377}" type="pres">
      <dgm:prSet presAssocID="{58765FBF-C574-43E1-89AF-7D4BE2BCBE4D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F0D5A1-309B-4874-9B6B-23083D328F7C}" type="pres">
      <dgm:prSet presAssocID="{58765FBF-C574-43E1-89AF-7D4BE2BCBE4D}" presName="wedge3" presStyleLbl="node1" presStyleIdx="2" presStyleCnt="4"/>
      <dgm:spPr/>
      <dgm:t>
        <a:bodyPr/>
        <a:lstStyle/>
        <a:p>
          <a:endParaRPr lang="zh-TW" altLang="en-US"/>
        </a:p>
      </dgm:t>
    </dgm:pt>
    <dgm:pt modelId="{A3D1A0E5-D7F5-4887-9E57-48642FA19FBB}" type="pres">
      <dgm:prSet presAssocID="{58765FBF-C574-43E1-89AF-7D4BE2BCBE4D}" presName="dummy3a" presStyleCnt="0"/>
      <dgm:spPr/>
    </dgm:pt>
    <dgm:pt modelId="{8ECD0435-E34A-4A67-962D-CD713EBE045C}" type="pres">
      <dgm:prSet presAssocID="{58765FBF-C574-43E1-89AF-7D4BE2BCBE4D}" presName="dummy3b" presStyleCnt="0"/>
      <dgm:spPr/>
    </dgm:pt>
    <dgm:pt modelId="{085DE563-D706-49B8-BE3F-9119FA01F166}" type="pres">
      <dgm:prSet presAssocID="{58765FBF-C574-43E1-89AF-7D4BE2BCBE4D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3273B32-1CA2-4209-8449-2558828B1608}" type="pres">
      <dgm:prSet presAssocID="{58765FBF-C574-43E1-89AF-7D4BE2BCBE4D}" presName="wedge4" presStyleLbl="node1" presStyleIdx="3" presStyleCnt="4"/>
      <dgm:spPr/>
      <dgm:t>
        <a:bodyPr/>
        <a:lstStyle/>
        <a:p>
          <a:endParaRPr lang="zh-TW" altLang="en-US"/>
        </a:p>
      </dgm:t>
    </dgm:pt>
    <dgm:pt modelId="{A9C308FE-E1F9-4C86-A90C-9F590B4A8E02}" type="pres">
      <dgm:prSet presAssocID="{58765FBF-C574-43E1-89AF-7D4BE2BCBE4D}" presName="dummy4a" presStyleCnt="0"/>
      <dgm:spPr/>
    </dgm:pt>
    <dgm:pt modelId="{1D2C9648-C583-4F66-BF5C-654E0C5C9CEB}" type="pres">
      <dgm:prSet presAssocID="{58765FBF-C574-43E1-89AF-7D4BE2BCBE4D}" presName="dummy4b" presStyleCnt="0"/>
      <dgm:spPr/>
    </dgm:pt>
    <dgm:pt modelId="{1CFC7BA6-3F7F-4CC9-B7A4-5ABFA21FF7C7}" type="pres">
      <dgm:prSet presAssocID="{58765FBF-C574-43E1-89AF-7D4BE2BCBE4D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B85DE2E-A8A1-440C-8158-C5BEFE2A2BF5}" type="pres">
      <dgm:prSet presAssocID="{E7632767-E623-41DF-AE5F-3A303649602B}" presName="arrowWedge1" presStyleLbl="fgSibTrans2D1" presStyleIdx="0" presStyleCnt="4"/>
      <dgm:spPr/>
    </dgm:pt>
    <dgm:pt modelId="{A3B0EB5A-13AA-4A4D-A399-CE5D1F5D3360}" type="pres">
      <dgm:prSet presAssocID="{653DBA81-B0DE-44E7-B670-D579CD7C24FA}" presName="arrowWedge2" presStyleLbl="fgSibTrans2D1" presStyleIdx="1" presStyleCnt="4"/>
      <dgm:spPr/>
    </dgm:pt>
    <dgm:pt modelId="{648EE594-C66B-44D4-BC08-2103C20E190D}" type="pres">
      <dgm:prSet presAssocID="{2B411F0C-6AD4-497D-A31E-3EFA3FB8F25F}" presName="arrowWedge3" presStyleLbl="fgSibTrans2D1" presStyleIdx="2" presStyleCnt="4"/>
      <dgm:spPr/>
    </dgm:pt>
    <dgm:pt modelId="{E3B26464-555A-40C7-A43A-7B6411CF1F7D}" type="pres">
      <dgm:prSet presAssocID="{269D3E15-2D0A-4F42-8367-C434B3E48D74}" presName="arrowWedge4" presStyleLbl="fgSibTrans2D1" presStyleIdx="3" presStyleCnt="4"/>
      <dgm:spPr/>
    </dgm:pt>
  </dgm:ptLst>
  <dgm:cxnLst>
    <dgm:cxn modelId="{A63FBFAE-EBA7-4BD5-9623-7CB28BB697DE}" type="presOf" srcId="{58765FBF-C574-43E1-89AF-7D4BE2BCBE4D}" destId="{6FBE10F0-79DC-4C30-AB8F-194030891EE8}" srcOrd="0" destOrd="0" presId="urn:microsoft.com/office/officeart/2005/8/layout/cycle8"/>
    <dgm:cxn modelId="{82337A37-F361-481D-BFB1-463EB2ACC5E8}" srcId="{58765FBF-C574-43E1-89AF-7D4BE2BCBE4D}" destId="{81D4DC42-AE8E-4573-B22B-DDF1A8108178}" srcOrd="2" destOrd="0" parTransId="{CF176251-952B-441B-B818-88D465598F74}" sibTransId="{2B411F0C-6AD4-497D-A31E-3EFA3FB8F25F}"/>
    <dgm:cxn modelId="{6F2C6F56-4400-46BC-9C60-DC3E493A6889}" type="presOf" srcId="{B10252BA-57C8-4D54-8847-64034630D9AB}" destId="{D6DDA6B5-FA04-4A2F-9E20-880C728B1B97}" srcOrd="0" destOrd="0" presId="urn:microsoft.com/office/officeart/2005/8/layout/cycle8"/>
    <dgm:cxn modelId="{274E5C47-A4EF-4BBF-9EBF-08FE748F2B54}" type="presOf" srcId="{7B6437C7-BB01-45EB-A08C-C339B33E329B}" destId="{83273B32-1CA2-4209-8449-2558828B1608}" srcOrd="0" destOrd="0" presId="urn:microsoft.com/office/officeart/2005/8/layout/cycle8"/>
    <dgm:cxn modelId="{05EDEA35-8A86-4DF9-BAF8-BA785E521444}" type="presOf" srcId="{E5FE8F85-D15A-4693-86E4-887ED7DB8393}" destId="{53DE30DE-6487-4D9B-A2B2-3718D6721E8E}" srcOrd="0" destOrd="0" presId="urn:microsoft.com/office/officeart/2005/8/layout/cycle8"/>
    <dgm:cxn modelId="{69DEF3A0-15A0-4153-8D28-2A0A92F3D3D6}" type="presOf" srcId="{E5FE8F85-D15A-4693-86E4-887ED7DB8393}" destId="{76F04B42-6C7E-42B9-BC50-BB3EF22EE0DD}" srcOrd="1" destOrd="0" presId="urn:microsoft.com/office/officeart/2005/8/layout/cycle8"/>
    <dgm:cxn modelId="{D3430524-3F71-4821-8A9E-7C200C172E85}" srcId="{58765FBF-C574-43E1-89AF-7D4BE2BCBE4D}" destId="{B10252BA-57C8-4D54-8847-64034630D9AB}" srcOrd="1" destOrd="0" parTransId="{D86E820F-37F3-4A8E-86E9-DFFC9DB0E1AA}" sibTransId="{653DBA81-B0DE-44E7-B670-D579CD7C24FA}"/>
    <dgm:cxn modelId="{FD04D0AA-DBB1-49C3-A60B-300B4E8C7B22}" srcId="{58765FBF-C574-43E1-89AF-7D4BE2BCBE4D}" destId="{7B6437C7-BB01-45EB-A08C-C339B33E329B}" srcOrd="3" destOrd="0" parTransId="{0A622868-F9BF-4FF7-8194-512C76FD89F0}" sibTransId="{269D3E15-2D0A-4F42-8367-C434B3E48D74}"/>
    <dgm:cxn modelId="{B60D42BE-F928-4692-AA26-7A9D3E578FE2}" type="presOf" srcId="{81D4DC42-AE8E-4573-B22B-DDF1A8108178}" destId="{DDF0D5A1-309B-4874-9B6B-23083D328F7C}" srcOrd="0" destOrd="0" presId="urn:microsoft.com/office/officeart/2005/8/layout/cycle8"/>
    <dgm:cxn modelId="{DF0675B1-35A4-4BD7-BF61-1AB255D91218}" type="presOf" srcId="{7B6437C7-BB01-45EB-A08C-C339B33E329B}" destId="{1CFC7BA6-3F7F-4CC9-B7A4-5ABFA21FF7C7}" srcOrd="1" destOrd="0" presId="urn:microsoft.com/office/officeart/2005/8/layout/cycle8"/>
    <dgm:cxn modelId="{E6FD2DB2-3C15-4F27-B5C0-C91FA00AB420}" srcId="{58765FBF-C574-43E1-89AF-7D4BE2BCBE4D}" destId="{E5FE8F85-D15A-4693-86E4-887ED7DB8393}" srcOrd="0" destOrd="0" parTransId="{26F29BEC-92D4-4BD8-883F-936E45CDA627}" sibTransId="{E7632767-E623-41DF-AE5F-3A303649602B}"/>
    <dgm:cxn modelId="{0206E996-AF95-4B60-9B37-A063757C2301}" type="presOf" srcId="{B10252BA-57C8-4D54-8847-64034630D9AB}" destId="{2DAD89E5-E0E0-4D85-8A96-EF47EEE2E377}" srcOrd="1" destOrd="0" presId="urn:microsoft.com/office/officeart/2005/8/layout/cycle8"/>
    <dgm:cxn modelId="{18B2442B-0B57-4FC4-8535-37EEA6627B0A}" type="presOf" srcId="{81D4DC42-AE8E-4573-B22B-DDF1A8108178}" destId="{085DE563-D706-49B8-BE3F-9119FA01F166}" srcOrd="1" destOrd="0" presId="urn:microsoft.com/office/officeart/2005/8/layout/cycle8"/>
    <dgm:cxn modelId="{A027B106-4A97-41A7-956E-F539D4DE5A8B}" type="presParOf" srcId="{6FBE10F0-79DC-4C30-AB8F-194030891EE8}" destId="{53DE30DE-6487-4D9B-A2B2-3718D6721E8E}" srcOrd="0" destOrd="0" presId="urn:microsoft.com/office/officeart/2005/8/layout/cycle8"/>
    <dgm:cxn modelId="{7DFCA260-D850-4C7D-8FF1-04635814E629}" type="presParOf" srcId="{6FBE10F0-79DC-4C30-AB8F-194030891EE8}" destId="{EA38DB9B-C58D-436E-840B-F04DFE38C209}" srcOrd="1" destOrd="0" presId="urn:microsoft.com/office/officeart/2005/8/layout/cycle8"/>
    <dgm:cxn modelId="{0BC63189-ED2C-43FB-BB0A-5C41CDBF723B}" type="presParOf" srcId="{6FBE10F0-79DC-4C30-AB8F-194030891EE8}" destId="{0E42C0A9-6BF5-4307-A1E7-323BAEDA6E3C}" srcOrd="2" destOrd="0" presId="urn:microsoft.com/office/officeart/2005/8/layout/cycle8"/>
    <dgm:cxn modelId="{2D85D2D8-53A4-44F0-9856-09673CFC8F92}" type="presParOf" srcId="{6FBE10F0-79DC-4C30-AB8F-194030891EE8}" destId="{76F04B42-6C7E-42B9-BC50-BB3EF22EE0DD}" srcOrd="3" destOrd="0" presId="urn:microsoft.com/office/officeart/2005/8/layout/cycle8"/>
    <dgm:cxn modelId="{4201F50F-4F5D-453F-A064-D59ECA34DF87}" type="presParOf" srcId="{6FBE10F0-79DC-4C30-AB8F-194030891EE8}" destId="{D6DDA6B5-FA04-4A2F-9E20-880C728B1B97}" srcOrd="4" destOrd="0" presId="urn:microsoft.com/office/officeart/2005/8/layout/cycle8"/>
    <dgm:cxn modelId="{6B931DA9-D225-49D2-A0EB-340C66D84CE8}" type="presParOf" srcId="{6FBE10F0-79DC-4C30-AB8F-194030891EE8}" destId="{56865865-78AA-442A-8FD3-6856F20AF51F}" srcOrd="5" destOrd="0" presId="urn:microsoft.com/office/officeart/2005/8/layout/cycle8"/>
    <dgm:cxn modelId="{779D8DE0-64B2-43FF-B78B-A299A382CEDD}" type="presParOf" srcId="{6FBE10F0-79DC-4C30-AB8F-194030891EE8}" destId="{DCADAEB4-E833-4E97-B5DC-5DE2AC3E9AFE}" srcOrd="6" destOrd="0" presId="urn:microsoft.com/office/officeart/2005/8/layout/cycle8"/>
    <dgm:cxn modelId="{1FA40255-D693-4B72-92F8-1FB682558918}" type="presParOf" srcId="{6FBE10F0-79DC-4C30-AB8F-194030891EE8}" destId="{2DAD89E5-E0E0-4D85-8A96-EF47EEE2E377}" srcOrd="7" destOrd="0" presId="urn:microsoft.com/office/officeart/2005/8/layout/cycle8"/>
    <dgm:cxn modelId="{BE9C858A-E29D-4214-B1CC-204789C9AFA1}" type="presParOf" srcId="{6FBE10F0-79DC-4C30-AB8F-194030891EE8}" destId="{DDF0D5A1-309B-4874-9B6B-23083D328F7C}" srcOrd="8" destOrd="0" presId="urn:microsoft.com/office/officeart/2005/8/layout/cycle8"/>
    <dgm:cxn modelId="{4E61D62C-51BF-417C-9B06-B06EC8C18C11}" type="presParOf" srcId="{6FBE10F0-79DC-4C30-AB8F-194030891EE8}" destId="{A3D1A0E5-D7F5-4887-9E57-48642FA19FBB}" srcOrd="9" destOrd="0" presId="urn:microsoft.com/office/officeart/2005/8/layout/cycle8"/>
    <dgm:cxn modelId="{37490E29-4925-4609-8C1D-63CB7F32A3C2}" type="presParOf" srcId="{6FBE10F0-79DC-4C30-AB8F-194030891EE8}" destId="{8ECD0435-E34A-4A67-962D-CD713EBE045C}" srcOrd="10" destOrd="0" presId="urn:microsoft.com/office/officeart/2005/8/layout/cycle8"/>
    <dgm:cxn modelId="{78EC96C9-9579-442B-901E-C71939EC86F2}" type="presParOf" srcId="{6FBE10F0-79DC-4C30-AB8F-194030891EE8}" destId="{085DE563-D706-49B8-BE3F-9119FA01F166}" srcOrd="11" destOrd="0" presId="urn:microsoft.com/office/officeart/2005/8/layout/cycle8"/>
    <dgm:cxn modelId="{5AFFF6C3-845D-47DC-9952-255C99349DE9}" type="presParOf" srcId="{6FBE10F0-79DC-4C30-AB8F-194030891EE8}" destId="{83273B32-1CA2-4209-8449-2558828B1608}" srcOrd="12" destOrd="0" presId="urn:microsoft.com/office/officeart/2005/8/layout/cycle8"/>
    <dgm:cxn modelId="{66AFDF53-B0D9-4228-9D73-CF60D3AA4D90}" type="presParOf" srcId="{6FBE10F0-79DC-4C30-AB8F-194030891EE8}" destId="{A9C308FE-E1F9-4C86-A90C-9F590B4A8E02}" srcOrd="13" destOrd="0" presId="urn:microsoft.com/office/officeart/2005/8/layout/cycle8"/>
    <dgm:cxn modelId="{052BA1B3-6447-42D3-84F6-B1C7D0D668B6}" type="presParOf" srcId="{6FBE10F0-79DC-4C30-AB8F-194030891EE8}" destId="{1D2C9648-C583-4F66-BF5C-654E0C5C9CEB}" srcOrd="14" destOrd="0" presId="urn:microsoft.com/office/officeart/2005/8/layout/cycle8"/>
    <dgm:cxn modelId="{28826140-75AB-40E8-9617-A179222F8BCC}" type="presParOf" srcId="{6FBE10F0-79DC-4C30-AB8F-194030891EE8}" destId="{1CFC7BA6-3F7F-4CC9-B7A4-5ABFA21FF7C7}" srcOrd="15" destOrd="0" presId="urn:microsoft.com/office/officeart/2005/8/layout/cycle8"/>
    <dgm:cxn modelId="{F4010445-629D-46CD-9AAA-C1AB919B1F20}" type="presParOf" srcId="{6FBE10F0-79DC-4C30-AB8F-194030891EE8}" destId="{FB85DE2E-A8A1-440C-8158-C5BEFE2A2BF5}" srcOrd="16" destOrd="0" presId="urn:microsoft.com/office/officeart/2005/8/layout/cycle8"/>
    <dgm:cxn modelId="{CC0CEF23-28AB-4BDD-9831-42AAFBFFD153}" type="presParOf" srcId="{6FBE10F0-79DC-4C30-AB8F-194030891EE8}" destId="{A3B0EB5A-13AA-4A4D-A399-CE5D1F5D3360}" srcOrd="17" destOrd="0" presId="urn:microsoft.com/office/officeart/2005/8/layout/cycle8"/>
    <dgm:cxn modelId="{05E472B5-DEBA-4326-BEEB-1E9568D77AEA}" type="presParOf" srcId="{6FBE10F0-79DC-4C30-AB8F-194030891EE8}" destId="{648EE594-C66B-44D4-BC08-2103C20E190D}" srcOrd="18" destOrd="0" presId="urn:microsoft.com/office/officeart/2005/8/layout/cycle8"/>
    <dgm:cxn modelId="{DAB5C358-F5E8-412B-8EC9-81F5985BCA57}" type="presParOf" srcId="{6FBE10F0-79DC-4C30-AB8F-194030891EE8}" destId="{E3B26464-555A-40C7-A43A-7B6411CF1F7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E30DE-6487-4D9B-A2B2-3718D6721E8E}">
      <dsp:nvSpPr>
        <dsp:cNvPr id="0" name=""/>
        <dsp:cNvSpPr/>
      </dsp:nvSpPr>
      <dsp:spPr>
        <a:xfrm>
          <a:off x="875709" y="250933"/>
          <a:ext cx="3427983" cy="3427983"/>
        </a:xfrm>
        <a:prstGeom prst="pie">
          <a:avLst>
            <a:gd name="adj1" fmla="val 162000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smtClean="0">
              <a:latin typeface="微軟正黑體 Light" pitchFamily="34" charset="-120"/>
              <a:ea typeface="微軟正黑體 Light" pitchFamily="34" charset="-120"/>
            </a:rPr>
            <a:t>自助助人</a:t>
          </a:r>
          <a:endParaRPr lang="zh-TW" altLang="en-US" sz="2000" b="1" kern="1200" dirty="0">
            <a:latin typeface="微軟正黑體 Light" pitchFamily="34" charset="-120"/>
            <a:ea typeface="微軟正黑體 Light" pitchFamily="34" charset="-120"/>
          </a:endParaRPr>
        </a:p>
      </dsp:txBody>
      <dsp:txXfrm>
        <a:off x="2695397" y="961423"/>
        <a:ext cx="1265089" cy="938614"/>
      </dsp:txXfrm>
    </dsp:sp>
    <dsp:sp modelId="{D6DDA6B5-FA04-4A2F-9E20-880C728B1B97}">
      <dsp:nvSpPr>
        <dsp:cNvPr id="0" name=""/>
        <dsp:cNvSpPr/>
      </dsp:nvSpPr>
      <dsp:spPr>
        <a:xfrm>
          <a:off x="875709" y="366015"/>
          <a:ext cx="3427983" cy="3427983"/>
        </a:xfrm>
        <a:prstGeom prst="pie">
          <a:avLst>
            <a:gd name="adj1" fmla="val 0"/>
            <a:gd name="adj2" fmla="val 54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微軟正黑體 Light" pitchFamily="34" charset="-120"/>
              <a:ea typeface="微軟正黑體 Light" pitchFamily="34" charset="-120"/>
            </a:rPr>
            <a:t>早期預防</a:t>
          </a:r>
          <a:endParaRPr lang="zh-TW" altLang="en-US" sz="2000" b="1" kern="1200" dirty="0">
            <a:latin typeface="微軟正黑體 Light" pitchFamily="34" charset="-120"/>
            <a:ea typeface="微軟正黑體 Light" pitchFamily="34" charset="-120"/>
          </a:endParaRPr>
        </a:p>
      </dsp:txBody>
      <dsp:txXfrm>
        <a:off x="2695397" y="2144894"/>
        <a:ext cx="1265089" cy="938614"/>
      </dsp:txXfrm>
    </dsp:sp>
    <dsp:sp modelId="{DDF0D5A1-309B-4874-9B6B-23083D328F7C}">
      <dsp:nvSpPr>
        <dsp:cNvPr id="0" name=""/>
        <dsp:cNvSpPr/>
      </dsp:nvSpPr>
      <dsp:spPr>
        <a:xfrm>
          <a:off x="760626" y="366015"/>
          <a:ext cx="3427983" cy="3427983"/>
        </a:xfrm>
        <a:prstGeom prst="pie">
          <a:avLst>
            <a:gd name="adj1" fmla="val 5400000"/>
            <a:gd name="adj2" fmla="val 108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smtClean="0">
              <a:latin typeface="微軟正黑體 Light" pitchFamily="34" charset="-120"/>
              <a:ea typeface="微軟正黑體 Light" pitchFamily="34" charset="-120"/>
            </a:rPr>
            <a:t>社會參與</a:t>
          </a:r>
          <a:endParaRPr lang="zh-TW" altLang="en-US" sz="2000" b="1" kern="1200" dirty="0">
            <a:latin typeface="微軟正黑體 Light" pitchFamily="34" charset="-120"/>
            <a:ea typeface="微軟正黑體 Light" pitchFamily="34" charset="-120"/>
          </a:endParaRPr>
        </a:p>
      </dsp:txBody>
      <dsp:txXfrm>
        <a:off x="1103833" y="2144894"/>
        <a:ext cx="1265089" cy="938614"/>
      </dsp:txXfrm>
    </dsp:sp>
    <dsp:sp modelId="{83273B32-1CA2-4209-8449-2558828B1608}">
      <dsp:nvSpPr>
        <dsp:cNvPr id="0" name=""/>
        <dsp:cNvSpPr/>
      </dsp:nvSpPr>
      <dsp:spPr>
        <a:xfrm>
          <a:off x="760626" y="250933"/>
          <a:ext cx="3427983" cy="3427983"/>
        </a:xfrm>
        <a:prstGeom prst="pie">
          <a:avLst>
            <a:gd name="adj1" fmla="val 108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smtClean="0">
              <a:latin typeface="微軟正黑體 Light" pitchFamily="34" charset="-120"/>
              <a:ea typeface="微軟正黑體 Light" pitchFamily="34" charset="-120"/>
            </a:rPr>
            <a:t>環境安排</a:t>
          </a:r>
          <a:endParaRPr lang="zh-TW" altLang="en-US" sz="2000" b="1" kern="1200" dirty="0" smtClean="0">
            <a:latin typeface="微軟正黑體 Light" pitchFamily="34" charset="-120"/>
            <a:ea typeface="微軟正黑體 Light" pitchFamily="34" charset="-120"/>
          </a:endParaRPr>
        </a:p>
      </dsp:txBody>
      <dsp:txXfrm>
        <a:off x="1103833" y="961423"/>
        <a:ext cx="1265089" cy="938614"/>
      </dsp:txXfrm>
    </dsp:sp>
    <dsp:sp modelId="{FB85DE2E-A8A1-440C-8158-C5BEFE2A2BF5}">
      <dsp:nvSpPr>
        <dsp:cNvPr id="0" name=""/>
        <dsp:cNvSpPr/>
      </dsp:nvSpPr>
      <dsp:spPr>
        <a:xfrm>
          <a:off x="663500" y="38724"/>
          <a:ext cx="3852400" cy="3852400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0EB5A-13AA-4A4D-A399-CE5D1F5D3360}">
      <dsp:nvSpPr>
        <dsp:cNvPr id="0" name=""/>
        <dsp:cNvSpPr/>
      </dsp:nvSpPr>
      <dsp:spPr>
        <a:xfrm>
          <a:off x="663500" y="153807"/>
          <a:ext cx="3852400" cy="3852400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EE594-C66B-44D4-BC08-2103C20E190D}">
      <dsp:nvSpPr>
        <dsp:cNvPr id="0" name=""/>
        <dsp:cNvSpPr/>
      </dsp:nvSpPr>
      <dsp:spPr>
        <a:xfrm>
          <a:off x="548418" y="153807"/>
          <a:ext cx="3852400" cy="3852400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26464-555A-40C7-A43A-7B6411CF1F7D}">
      <dsp:nvSpPr>
        <dsp:cNvPr id="0" name=""/>
        <dsp:cNvSpPr/>
      </dsp:nvSpPr>
      <dsp:spPr>
        <a:xfrm>
          <a:off x="548418" y="38724"/>
          <a:ext cx="3852400" cy="3852400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E6208-797E-4EEF-9D1C-D0E65BDD40BD}" type="datetimeFigureOut">
              <a:rPr lang="zh-TW" altLang="en-US" smtClean="0"/>
              <a:t>2020/8/7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E727B-17FD-4C6F-B4A2-699B9E3D31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82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34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77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6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63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67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50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56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75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20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60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33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F64A822-280B-41EC-AA07-EF5B88504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6390" y="1122805"/>
            <a:ext cx="10501026" cy="2870200"/>
          </a:xfrm>
        </p:spPr>
        <p:txBody>
          <a:bodyPr>
            <a:noAutofit/>
          </a:bodyPr>
          <a:lstStyle/>
          <a:p>
            <a:r>
              <a:rPr lang="en-US" altLang="zh-TW" sz="3200" b="1" dirty="0" smtClean="0"/>
              <a:t>Promoting Dementia-friendly Communities to Improve the Well-being of Individuals with and without Dementia</a:t>
            </a:r>
            <a:r>
              <a:rPr lang="zh-TW" altLang="zh-TW" sz="3200" dirty="0" smtClean="0"/>
              <a:t/>
            </a:r>
            <a:br>
              <a:rPr lang="zh-TW" altLang="zh-TW" sz="3200" dirty="0" smtClean="0"/>
            </a:b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推動失智友善社區以改善失智者及他人的安適感</a:t>
            </a:r>
            <a:endParaRPr lang="zh-TW" altLang="zh-TW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86794" y="4687617"/>
            <a:ext cx="70603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Maki, Y., Takao, M., Hattori, H., &amp; Suzuki, T. (2020). Promoting dementia‐friendly communities to improve the well‐being of individuals with and without dementia. </a:t>
            </a:r>
            <a:r>
              <a:rPr lang="zh-TW" altLang="zh-TW" i="1" dirty="0" smtClean="0"/>
              <a:t>Geriatrics &amp; Gerontology International</a:t>
            </a:r>
            <a:r>
              <a:rPr lang="zh-TW" altLang="zh-TW" dirty="0" smtClean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185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FA2A967-F734-4D20-B334-E4A1A0C3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挑選原因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B6DDDCE-2041-4DCF-A327-8E9AFD13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此為今年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2020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月最新發表的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研究。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此文章為日本學者所撰寫的回顧文章，討論及失智友善社區及社會安適感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(Social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W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ell-Being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的重要性、如何提升社會參與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培養自我照顧和主動的態度、學習自我管理及自我覺察情緒控管、尋求支持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、環境安排、同儕支持、增進社區對失智預防的參與度。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3566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B72F99E-6F9D-48B6-8C80-C4E33B74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文獻貢獻</a:t>
            </a:r>
            <a:b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9F6E1A5-EF6E-4937-9D8B-985A7D366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4812061" cy="298851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分析社交互動對失智者的影響，以及他們所需的支持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提出在失智友善社區中可加入的社交元素，延緩失智者的退化、增進心理支持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6421120" y="1920240"/>
          <a:ext cx="5100320" cy="4080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301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99E1206-88B5-4599-8EBB-8A5EEA30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概述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8AB8A1B-012A-438F-8E15-200FA253A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1601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從人與社區互動的觀點來討論失智友善社區的推動。提升社交安適感對老齡族群是個重要議題。伴隨著認知退化，當失智者感受到社交互動困難時，需要失智友善社區提供支持、增進適應性。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由人際關係的觀點來討論失智友善社區：</a:t>
            </a:r>
          </a:p>
          <a:p>
            <a:pPr lvl="1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老齡族群及失智者的社交安適感</a:t>
            </a:r>
          </a:p>
          <a:p>
            <a:pPr lvl="1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失智者在社交互動中面臨的困難</a:t>
            </a:r>
          </a:p>
          <a:p>
            <a:pPr lvl="1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介入方法及環境安排</a:t>
            </a:r>
            <a:endParaRPr lang="zh-TW" altLang="en-US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73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99E1206-88B5-4599-8EBB-8A5EEA30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前言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8AB8A1B-012A-438F-8E15-200FA253A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1601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國際失智症協會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(Alzheimer’s Disease International)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將失智友善社區定義為「一個情境或是文化，可支持和賦予失智者和照顧者能力，使他們融入社會、了解他們的權利和潛能」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為了提升失智者安適感，採用醫學和心理觀點時，我們需要更多元、平衡思考這個議題。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藉由人際互動的機會以提升社交健康</a:t>
            </a:r>
            <a:endParaRPr lang="en-US" altLang="zh-TW" sz="35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以治療介入的方式提供維持人際關係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，如</a:t>
            </a:r>
            <a:r>
              <a:rPr lang="zh-TW" altLang="zh-TW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例如個案和環境的適應性、個別化的目標設定、跨專業團隊支持</a:t>
            </a:r>
            <a:endParaRPr lang="zh-TW" altLang="en-US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73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文獻內容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一、老齡族群及失智者的社交安適感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社交安適感：年長者可從正向的人際關係中受益，而雙向互動的關係更能提升他們的自我價值。當他們面臨能力退化，尤其在被診斷為失智症後，維繫原本的社交網路越來越困難，於是他們減少社交活動。。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社交健康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(Social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H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ealth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的定義：在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Huber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學者的文獻中細分為三個向度，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發揮自己潛能和執行義務的能力、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可以獨立管理部分的生活、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參與社交活動，而以上三個向度與失智者在生活中遇到的困難息息相關。</a:t>
            </a: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文獻內容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30000"/>
              </a:lnSpc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失智者在社交互動中面臨的困難</a:t>
            </a:r>
          </a:p>
          <a:p>
            <a:pPr lvl="0">
              <a:lnSpc>
                <a:spcPct val="130000"/>
              </a:lnSpc>
            </a:pP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社交參與：與疾病相關的阻礙及困難</a:t>
            </a:r>
          </a:p>
          <a:p>
            <a:pPr marL="685800" lvl="2">
              <a:lnSpc>
                <a:spcPct val="130000"/>
              </a:lnSpc>
              <a:spcBef>
                <a:spcPts val="1000"/>
              </a:spcBef>
            </a:pPr>
            <a:r>
              <a:rPr lang="zh-TW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社交認知的退化：社交認知包含腦內社交訊息的處理，失智者由於認知退化而產生社交不適應，而影響獨立性。</a:t>
            </a: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lvl="2">
              <a:lnSpc>
                <a:spcPct val="130000"/>
              </a:lnSpc>
              <a:spcBef>
                <a:spcPts val="1000"/>
              </a:spcBef>
            </a:pPr>
            <a:r>
              <a:rPr lang="zh-TW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在社交溝通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方面，</a:t>
            </a:r>
            <a:r>
              <a:rPr lang="zh-TW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對失智者來說，推測他人的想法相形困難，也使得他們難以了解他人的想法。但是，他們也同時模糊地感受到不對勁，而焦慮不安。</a:t>
            </a:r>
          </a:p>
          <a:p>
            <a:pPr marL="685800" lvl="2">
              <a:lnSpc>
                <a:spcPct val="130000"/>
              </a:lnSpc>
              <a:spcBef>
                <a:spcPts val="1000"/>
              </a:spcBef>
            </a:pPr>
            <a:r>
              <a:rPr lang="zh-TW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社交能力儲備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(Social 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R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eserve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：被視為認知儲備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(Cognitive 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R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eserve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的其中一種。認知儲備的概念類似於抵抗能力，若是認知儲備較多，部分失智者在大腦功能缺損後，卻仍能表現出較好的認知能力。</a:t>
            </a:r>
          </a:p>
        </p:txBody>
      </p:sp>
    </p:spTree>
    <p:extLst>
      <p:ext uri="{BB962C8B-B14F-4D97-AF65-F5344CB8AC3E}">
        <p14:creationId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文獻內容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30000"/>
              </a:lnSpc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三、介入方法及環境安排</a:t>
            </a:r>
          </a:p>
          <a:p>
            <a:pPr>
              <a:lnSpc>
                <a:spcPct val="130000"/>
              </a:lnSpc>
            </a:pPr>
            <a:r>
              <a:rPr lang="zh-TW" altLang="en-US" sz="3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社交參與的介入方法：</a:t>
            </a:r>
          </a:p>
          <a:p>
            <a:pPr lvl="1">
              <a:lnSpc>
                <a:spcPct val="130000"/>
              </a:lnSpc>
            </a:pP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培養「自助」的態度：重點在於自主、自我管理，包含情緒控制。</a:t>
            </a:r>
          </a:p>
          <a:p>
            <a:pPr lvl="1">
              <a:lnSpc>
                <a:spcPct val="130000"/>
              </a:lnSpc>
            </a:pP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自我管理介入：自主管理活動鼓勵失智者學習如何掌控自己的狀況、提升自己的安適感。</a:t>
            </a:r>
          </a:p>
          <a:p>
            <a:pPr lvl="1">
              <a:lnSpc>
                <a:spcPct val="130000"/>
              </a:lnSpc>
            </a:pP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早期自我預防行為精神症狀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(Behavioral 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and 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Psychological </a:t>
            </a:r>
            <a:r>
              <a:rPr lang="en-US" altLang="zh-TW" sz="2900" dirty="0">
                <a:latin typeface="標楷體" panose="03000509000000000000" pitchFamily="65" charset="-120"/>
                <a:ea typeface="標楷體" panose="03000509000000000000" pitchFamily="65" charset="-120"/>
              </a:rPr>
              <a:t>S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ymptoms 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of 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Dementia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lnSpc>
                <a:spcPct val="130000"/>
              </a:lnSpc>
            </a:pP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後期的支持：進入失智症後期，溝通的訓練介入可以提升照顧者的知能和溝通技巧，但是對於照顧負荷沒有顯示效果。</a:t>
            </a:r>
          </a:p>
        </p:txBody>
      </p:sp>
    </p:spTree>
    <p:extLst>
      <p:ext uri="{BB962C8B-B14F-4D97-AF65-F5344CB8AC3E}">
        <p14:creationId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文獻內容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 lvl="0">
              <a:lnSpc>
                <a:spcPct val="130000"/>
              </a:lnSpc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三、介入方法及環境安排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環境安排</a:t>
            </a: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提升失智支持者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(Dementia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S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upporter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和失智之友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(Dementia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F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riends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的覺察度</a:t>
            </a: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非正式、輕鬆的支持：應以失智者的個人日常生活需求為考量，盡可能地維持原本生活模式和社區生活。</a:t>
            </a: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讓整體社會共同分擔照顧負荷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文獻內容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30000"/>
              </a:lnSpc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三、介入方法及環境安排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失智者之間互相扶持的可能性：</a:t>
            </a: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同儕支持團體：分享自己的經驗，也鼓勵他們為自己的權益發聲。</a:t>
            </a: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失智咖啡館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(Dementia 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afé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：合適的社交場域，符合失智者的需求及提供支持。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參與社會經濟活動的支持：上街購物、銀行辦事或搭乘大眾運輸。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將失智預防活動納入社區活動中：在日本社區中也將生活型態改造作為失智預防活動。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1753895-3A5F-4D39-BE4E-DBBAB920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0D41727-2D95-4F4B-AD95-287EA71C7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17332"/>
            <a:ext cx="9603275" cy="3450613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失智友善社區奠基於社區中人與人之間的關係，它的目的在於永續經營和提升社區安適感，故需要大家支持失智者，與他們合作、改善整體社區的安適感。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1497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1303</TotalTime>
  <Words>981</Words>
  <Application>Microsoft Office PowerPoint</Application>
  <PresentationFormat>寬螢幕</PresentationFormat>
  <Paragraphs>55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微軟正黑體 Light</vt:lpstr>
      <vt:lpstr>新細明體</vt:lpstr>
      <vt:lpstr>標楷體</vt:lpstr>
      <vt:lpstr>Arial</vt:lpstr>
      <vt:lpstr>Calibri</vt:lpstr>
      <vt:lpstr>Gill Sans MT</vt:lpstr>
      <vt:lpstr>圖庫</vt:lpstr>
      <vt:lpstr>Promoting Dementia-friendly Communities to Improve the Well-being of Individuals with and without Dementia 推動失智友善社區以改善失智者及他人的安適感</vt:lpstr>
      <vt:lpstr>概述</vt:lpstr>
      <vt:lpstr>前言</vt:lpstr>
      <vt:lpstr>文獻內容</vt:lpstr>
      <vt:lpstr>文獻內容</vt:lpstr>
      <vt:lpstr>文獻內容</vt:lpstr>
      <vt:lpstr>文獻內容</vt:lpstr>
      <vt:lpstr>文獻內容</vt:lpstr>
      <vt:lpstr>結論</vt:lpstr>
      <vt:lpstr>挑選原因</vt:lpstr>
      <vt:lpstr>文獻貢獻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FENG</dc:creator>
  <cp:lastModifiedBy>許悅@社區健康組</cp:lastModifiedBy>
  <cp:revision>76</cp:revision>
  <cp:lastPrinted>2020-08-07T05:56:15Z</cp:lastPrinted>
  <dcterms:created xsi:type="dcterms:W3CDTF">2020-05-29T02:17:10Z</dcterms:created>
  <dcterms:modified xsi:type="dcterms:W3CDTF">2020-08-07T08:53:09Z</dcterms:modified>
</cp:coreProperties>
</file>